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D06A-D4A7-4A8F-ADB2-5357A2982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D3FA0-0139-42EB-890E-B8C89376A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318B-EED5-4FA8-84FF-5E190C5D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99246-A618-4AB3-8F8D-6C170713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CA068-3970-4D24-BF8F-7CD799F4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84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682-6E78-4138-BA3F-C135568C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8F633-5E07-4B93-8C90-F04D5AC16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111E-520A-4690-A589-51879DB8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125F3-AF75-4CF9-AAE1-1FF6E938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C078-8DDC-4C50-87F5-C546C5E3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93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0247A-857F-41DC-A87F-CBD9C4798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F27BC-4775-4864-9079-A5E07171B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7FDE6-575F-4112-BAE1-82D14C5A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C04DE-DF61-4847-B966-AF89FF41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A148-6DA2-4F15-BD61-29075B59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6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0751-3102-44FF-9E86-2B0818B6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B033-3414-4ADA-8014-D56B4A8FE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86D4-E2ED-41D8-AE0D-CAE0551F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9943-6EDF-4079-BBF7-4D5DECA2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CBD7-A674-4339-A1F4-04A60A9A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3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DF3F-20B2-4892-9B28-FA513A80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5AF9-F4CB-437E-BE79-1EFF93701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ED22-B54C-431B-B61E-BB2A198A7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F0BFC-28C2-45A2-BAA5-D5C3B360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17B5E-356A-4931-9111-374B576C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65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AC31-DC0E-4A35-8574-71A0FDA1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D08C-5961-4EE4-9BCA-711D3253A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FE0B9-78A0-41B5-886D-C05193AD6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C77DB-AB64-4BFF-A5B1-60B686171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EFD96-C7DA-4289-93A2-B9FF545D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840AF-8505-42B8-BBDF-A09500C0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96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054-623D-42C1-8D3E-D15C081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3D9E-124D-4566-A772-7E74EBE9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31371-1AEA-468C-8764-B10C1B1CE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BB6FD-F6D7-4CF4-ACF0-BDD7CCFBF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F9358-62EE-4351-85C4-4ACAACF3C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EC492-3D18-45F1-B754-5D05734B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D9CB4-E555-4645-9C11-0E7E2AF1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C9D87-0FA2-44E5-B493-D07BE68F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27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402B6-5E7D-4324-931A-42FCF8E3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43CAE-4E3D-4F5F-9747-0CF2ADC6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392E8-0502-462A-B2C6-FFBF3753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FE546-FDFD-4DCB-84CB-F21EC28B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0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D8621-09A0-4E11-86FE-9DCC8919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12E78-3409-4037-8130-05289686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629D6-A53C-4A6F-BE62-AC2C89C7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52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7D8C-1EE5-45A0-B2DE-D1969DD1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0328-5CB4-41D4-968E-46B69EE3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42CDD-546A-4A10-9A94-442C95B8F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0EF76-7454-4AAC-83A0-D46358EA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DEF98-FE5D-4302-81BF-E09096DE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5D254-984A-464C-9529-8BA7BBA0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91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2467-A5F1-4D4B-BB2F-3CE57422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EF661-6F8F-469A-88DE-163F8A0E2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155DC-A327-4BA6-8B2E-2D8483A52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93313-36EF-4960-9E6B-81EDD292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6EA6A-5379-48F8-A239-19572B53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1037-A388-418E-9472-C607BBC0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40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9BC82-158F-4568-8F89-BD8759EA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64627-4584-40D8-98E7-B9833EFF2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D1-31C4-4A50-89A2-6EE2E86D4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DB19D-DC59-4AB0-8DA8-8CE61E55D6B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7C63-D04C-4C35-920D-3DAE3C88D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B84D-BAB8-4EB3-B50F-BBD1CEA68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871A0-8369-4081-A3BF-521857B4DF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69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D8DB7-513D-4381-8255-F65A86CFC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9" t="28985" r="1480" b="30000"/>
          <a:stretch/>
        </p:blipFill>
        <p:spPr>
          <a:xfrm>
            <a:off x="245094" y="275758"/>
            <a:ext cx="10502967" cy="34402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DAA346-6097-49D3-836A-C9D504920352}"/>
              </a:ext>
            </a:extLst>
          </p:cNvPr>
          <p:cNvSpPr/>
          <p:nvPr/>
        </p:nvSpPr>
        <p:spPr>
          <a:xfrm>
            <a:off x="245094" y="2344366"/>
            <a:ext cx="10502967" cy="6614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62A69-8A80-4FCB-920D-FB69FCF7A3C2}"/>
              </a:ext>
            </a:extLst>
          </p:cNvPr>
          <p:cNvSpPr/>
          <p:nvPr/>
        </p:nvSpPr>
        <p:spPr>
          <a:xfrm>
            <a:off x="245094" y="3002604"/>
            <a:ext cx="10502967" cy="7230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54563-DFA7-476D-8317-358A710EA929}"/>
              </a:ext>
            </a:extLst>
          </p:cNvPr>
          <p:cNvSpPr txBox="1"/>
          <p:nvPr/>
        </p:nvSpPr>
        <p:spPr>
          <a:xfrm>
            <a:off x="2801566" y="1645666"/>
            <a:ext cx="4200317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Emp_India &amp; Pay_India have different structures</a:t>
            </a:r>
          </a:p>
        </p:txBody>
      </p:sp>
    </p:spTree>
    <p:extLst>
      <p:ext uri="{BB962C8B-B14F-4D97-AF65-F5344CB8AC3E}">
        <p14:creationId xmlns:p14="http://schemas.microsoft.com/office/powerpoint/2010/main" val="249792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51E6-9542-4AE7-844D-4A47D190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5" t="21844" r="16282" b="20000"/>
          <a:stretch/>
        </p:blipFill>
        <p:spPr>
          <a:xfrm>
            <a:off x="194552" y="38910"/>
            <a:ext cx="6848274" cy="42671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9C55B-6E58-4ED8-A630-3AE6DC2C5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5" t="50000" r="1478" b="12766"/>
          <a:stretch/>
        </p:blipFill>
        <p:spPr>
          <a:xfrm>
            <a:off x="194553" y="4382313"/>
            <a:ext cx="6848274" cy="2258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417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96F17-544A-47F9-8814-2F22BB280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" t="17872" r="77364" b="13191"/>
          <a:stretch/>
        </p:blipFill>
        <p:spPr>
          <a:xfrm>
            <a:off x="184826" y="165371"/>
            <a:ext cx="3083668" cy="6565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564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7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B31C5-5516-4D09-A356-CEA9157E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7" t="26522" r="20411" b="28985"/>
          <a:stretch/>
        </p:blipFill>
        <p:spPr>
          <a:xfrm>
            <a:off x="228814" y="197996"/>
            <a:ext cx="5199222" cy="3818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91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B00B6-62F5-45C2-BF86-236375E16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43" t="26099" r="14510" b="18220"/>
          <a:stretch/>
        </p:blipFill>
        <p:spPr>
          <a:xfrm>
            <a:off x="243191" y="81262"/>
            <a:ext cx="5729592" cy="44361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93872-74E2-4BBF-9581-2966FD4C6BE2}"/>
              </a:ext>
            </a:extLst>
          </p:cNvPr>
          <p:cNvSpPr/>
          <p:nvPr/>
        </p:nvSpPr>
        <p:spPr>
          <a:xfrm>
            <a:off x="3988340" y="428016"/>
            <a:ext cx="1819072" cy="15175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D29D2-3A53-4646-9A16-0CD487006068}"/>
              </a:ext>
            </a:extLst>
          </p:cNvPr>
          <p:cNvSpPr/>
          <p:nvPr/>
        </p:nvSpPr>
        <p:spPr>
          <a:xfrm>
            <a:off x="405320" y="2827506"/>
            <a:ext cx="674450" cy="314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BBB1E-D9E7-4311-942C-D959756F1ED6}"/>
              </a:ext>
            </a:extLst>
          </p:cNvPr>
          <p:cNvSpPr/>
          <p:nvPr/>
        </p:nvSpPr>
        <p:spPr>
          <a:xfrm>
            <a:off x="2059020" y="3338210"/>
            <a:ext cx="2444885" cy="212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945F1-2543-483D-818D-0C4B43ADA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59858" r="25237" b="13759"/>
          <a:stretch/>
        </p:blipFill>
        <p:spPr>
          <a:xfrm>
            <a:off x="6086273" y="81262"/>
            <a:ext cx="3905064" cy="1942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B6629-FA6C-4BC9-AA69-28C00009F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94" t="18298" r="1212" b="10354"/>
          <a:stretch/>
        </p:blipFill>
        <p:spPr>
          <a:xfrm>
            <a:off x="6076545" y="2086579"/>
            <a:ext cx="4596688" cy="4670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883A20-5BB7-496B-9A42-D41B429D46B7}"/>
              </a:ext>
            </a:extLst>
          </p:cNvPr>
          <p:cNvSpPr/>
          <p:nvPr/>
        </p:nvSpPr>
        <p:spPr>
          <a:xfrm>
            <a:off x="7497813" y="1760708"/>
            <a:ext cx="1879652" cy="272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C66B83-F1E0-45A1-BD5A-86A63DC5DA4B}"/>
              </a:ext>
            </a:extLst>
          </p:cNvPr>
          <p:cNvSpPr/>
          <p:nvPr/>
        </p:nvSpPr>
        <p:spPr>
          <a:xfrm>
            <a:off x="6258127" y="5387504"/>
            <a:ext cx="1008435" cy="410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DE8FDD-0582-4B7C-BFB6-135DF3766C20}"/>
              </a:ext>
            </a:extLst>
          </p:cNvPr>
          <p:cNvSpPr/>
          <p:nvPr/>
        </p:nvSpPr>
        <p:spPr>
          <a:xfrm>
            <a:off x="6096001" y="2387230"/>
            <a:ext cx="1618034" cy="229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4B071-BF88-4D6E-9DEF-1E473A122EE3}"/>
              </a:ext>
            </a:extLst>
          </p:cNvPr>
          <p:cNvSpPr/>
          <p:nvPr/>
        </p:nvSpPr>
        <p:spPr>
          <a:xfrm>
            <a:off x="233463" y="71534"/>
            <a:ext cx="10449498" cy="66954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86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68F2F-0301-4929-8882-7DE0F7C2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32" t="25958" r="10786" b="9645"/>
          <a:stretch/>
        </p:blipFill>
        <p:spPr>
          <a:xfrm>
            <a:off x="175098" y="116730"/>
            <a:ext cx="5330758" cy="44163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D6C9D2-BBC5-4D85-AF1E-76BBCCCFA346}"/>
              </a:ext>
            </a:extLst>
          </p:cNvPr>
          <p:cNvSpPr/>
          <p:nvPr/>
        </p:nvSpPr>
        <p:spPr>
          <a:xfrm>
            <a:off x="3594369" y="1566150"/>
            <a:ext cx="1551563" cy="1293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2DB81-1B81-4A88-B06D-AC4856F4DA0E}"/>
              </a:ext>
            </a:extLst>
          </p:cNvPr>
          <p:cNvSpPr/>
          <p:nvPr/>
        </p:nvSpPr>
        <p:spPr>
          <a:xfrm>
            <a:off x="259405" y="3433859"/>
            <a:ext cx="596629" cy="314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5EB9C-F100-4798-9851-BF9B49446685}"/>
              </a:ext>
            </a:extLst>
          </p:cNvPr>
          <p:cNvSpPr/>
          <p:nvPr/>
        </p:nvSpPr>
        <p:spPr>
          <a:xfrm>
            <a:off x="1728279" y="3902411"/>
            <a:ext cx="2094692" cy="183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E0C441-CF84-4671-876B-DE243AE13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41" t="60709" r="25148" b="14752"/>
          <a:stretch/>
        </p:blipFill>
        <p:spPr>
          <a:xfrm>
            <a:off x="5749046" y="116731"/>
            <a:ext cx="3677055" cy="16828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444CE-6D90-43C3-B554-6D3DCF7E6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28" t="18156" r="1388" b="10638"/>
          <a:stretch/>
        </p:blipFill>
        <p:spPr>
          <a:xfrm>
            <a:off x="5739318" y="1916348"/>
            <a:ext cx="4815192" cy="48832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EA677D-8976-4812-9471-5EC0AEE6AA8A}"/>
              </a:ext>
            </a:extLst>
          </p:cNvPr>
          <p:cNvSpPr/>
          <p:nvPr/>
        </p:nvSpPr>
        <p:spPr>
          <a:xfrm>
            <a:off x="7089254" y="1595336"/>
            <a:ext cx="2015835" cy="204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B2F5A-DFE6-43ED-A33B-953F06EF27FA}"/>
              </a:ext>
            </a:extLst>
          </p:cNvPr>
          <p:cNvSpPr/>
          <p:nvPr/>
        </p:nvSpPr>
        <p:spPr>
          <a:xfrm>
            <a:off x="5956570" y="5971162"/>
            <a:ext cx="959796" cy="380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0F797D-ECF0-4590-BF34-4CBB059383B3}"/>
              </a:ext>
            </a:extLst>
          </p:cNvPr>
          <p:cNvSpPr/>
          <p:nvPr/>
        </p:nvSpPr>
        <p:spPr>
          <a:xfrm>
            <a:off x="5813898" y="2235749"/>
            <a:ext cx="1588851" cy="205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44BC7-4764-44A9-8255-632AD799A42B}"/>
              </a:ext>
            </a:extLst>
          </p:cNvPr>
          <p:cNvSpPr/>
          <p:nvPr/>
        </p:nvSpPr>
        <p:spPr>
          <a:xfrm>
            <a:off x="165367" y="110444"/>
            <a:ext cx="10398871" cy="66954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33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CBEC2-D089-46F9-B582-A00DB6380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667" r="18587" b="11489"/>
          <a:stretch/>
        </p:blipFill>
        <p:spPr>
          <a:xfrm>
            <a:off x="87548" y="155643"/>
            <a:ext cx="4426086" cy="4241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9DCC1-8E37-444E-B56A-065C418CC6E2}"/>
              </a:ext>
            </a:extLst>
          </p:cNvPr>
          <p:cNvSpPr/>
          <p:nvPr/>
        </p:nvSpPr>
        <p:spPr>
          <a:xfrm>
            <a:off x="1601819" y="3056105"/>
            <a:ext cx="2094692" cy="183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E37A5-2778-480B-BFAC-589C87776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3" t="18298" r="32743" b="10496"/>
          <a:stretch/>
        </p:blipFill>
        <p:spPr>
          <a:xfrm>
            <a:off x="4591451" y="155644"/>
            <a:ext cx="2419153" cy="4241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F105D0-D8F2-4904-BF5E-6DD1B600EDB1}"/>
              </a:ext>
            </a:extLst>
          </p:cNvPr>
          <p:cNvSpPr/>
          <p:nvPr/>
        </p:nvSpPr>
        <p:spPr>
          <a:xfrm>
            <a:off x="157259" y="2597285"/>
            <a:ext cx="572315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3D4095-FDE0-4411-A319-C4D96856DC51}"/>
              </a:ext>
            </a:extLst>
          </p:cNvPr>
          <p:cNvSpPr/>
          <p:nvPr/>
        </p:nvSpPr>
        <p:spPr>
          <a:xfrm>
            <a:off x="5047029" y="2500009"/>
            <a:ext cx="507466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AF8948-899B-4B15-ACDC-D5DB57DB7B80}"/>
              </a:ext>
            </a:extLst>
          </p:cNvPr>
          <p:cNvSpPr/>
          <p:nvPr/>
        </p:nvSpPr>
        <p:spPr>
          <a:xfrm>
            <a:off x="1315661" y="1104898"/>
            <a:ext cx="1573454" cy="889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16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67F2E-7D0E-4D5C-A396-D42B2833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241" r="5112" b="11489"/>
          <a:stretch/>
        </p:blipFill>
        <p:spPr>
          <a:xfrm>
            <a:off x="103761" y="116731"/>
            <a:ext cx="5904690" cy="4270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86B1E0-B455-4EBA-B486-BFEFDE416A76}"/>
              </a:ext>
            </a:extLst>
          </p:cNvPr>
          <p:cNvSpPr/>
          <p:nvPr/>
        </p:nvSpPr>
        <p:spPr>
          <a:xfrm>
            <a:off x="747405" y="2251953"/>
            <a:ext cx="507464" cy="306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09852-002A-4F59-B98C-151ECA86B55A}"/>
              </a:ext>
            </a:extLst>
          </p:cNvPr>
          <p:cNvSpPr/>
          <p:nvPr/>
        </p:nvSpPr>
        <p:spPr>
          <a:xfrm>
            <a:off x="1603438" y="2714823"/>
            <a:ext cx="2112528" cy="213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B635A-FD12-4E81-AA54-FF8AE1708837}"/>
              </a:ext>
            </a:extLst>
          </p:cNvPr>
          <p:cNvSpPr/>
          <p:nvPr/>
        </p:nvSpPr>
        <p:spPr>
          <a:xfrm>
            <a:off x="299933" y="3000983"/>
            <a:ext cx="572315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8285AF-78F9-40CB-8067-2C1FD7772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1" t="22411" r="32086" b="29362"/>
          <a:stretch/>
        </p:blipFill>
        <p:spPr>
          <a:xfrm>
            <a:off x="6087888" y="165370"/>
            <a:ext cx="6000351" cy="42704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310C29-C597-4DB3-9CAA-474DFE7F38AC}"/>
              </a:ext>
            </a:extLst>
          </p:cNvPr>
          <p:cNvSpPr/>
          <p:nvPr/>
        </p:nvSpPr>
        <p:spPr>
          <a:xfrm>
            <a:off x="7952358" y="2695367"/>
            <a:ext cx="899812" cy="359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0FB55-ABC5-490B-AF32-46E3AAB20D9A}"/>
              </a:ext>
            </a:extLst>
          </p:cNvPr>
          <p:cNvSpPr/>
          <p:nvPr/>
        </p:nvSpPr>
        <p:spPr>
          <a:xfrm>
            <a:off x="6789086" y="4063724"/>
            <a:ext cx="1732344" cy="226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69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4AAFD-C1A5-4C06-A5C7-C7F6108C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0354" r="3250" b="12624"/>
          <a:stretch/>
        </p:blipFill>
        <p:spPr>
          <a:xfrm>
            <a:off x="165369" y="175098"/>
            <a:ext cx="7714035" cy="3910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E551B2-B531-4DCA-A3CD-BA12429ED00C}"/>
              </a:ext>
            </a:extLst>
          </p:cNvPr>
          <p:cNvSpPr/>
          <p:nvPr/>
        </p:nvSpPr>
        <p:spPr>
          <a:xfrm>
            <a:off x="165369" y="1605064"/>
            <a:ext cx="778214" cy="262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C954A-BFFC-4FB3-AF6B-79FCDCD53D3A}"/>
              </a:ext>
            </a:extLst>
          </p:cNvPr>
          <p:cNvSpPr/>
          <p:nvPr/>
        </p:nvSpPr>
        <p:spPr>
          <a:xfrm>
            <a:off x="4172755" y="2536481"/>
            <a:ext cx="1663841" cy="2359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BAEC4-C433-4572-87EC-DE721AF85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4" t="18440" r="2276" b="10354"/>
          <a:stretch/>
        </p:blipFill>
        <p:spPr>
          <a:xfrm>
            <a:off x="7405994" y="175098"/>
            <a:ext cx="4688733" cy="48769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28C0EC-FC9C-47CC-A9B0-B061458B48F5}"/>
              </a:ext>
            </a:extLst>
          </p:cNvPr>
          <p:cNvSpPr/>
          <p:nvPr/>
        </p:nvSpPr>
        <p:spPr>
          <a:xfrm>
            <a:off x="7415723" y="509886"/>
            <a:ext cx="1339172" cy="200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6EC22-05BF-4092-8A6D-D50CC074B908}"/>
              </a:ext>
            </a:extLst>
          </p:cNvPr>
          <p:cNvSpPr/>
          <p:nvPr/>
        </p:nvSpPr>
        <p:spPr>
          <a:xfrm>
            <a:off x="7564467" y="3681102"/>
            <a:ext cx="655406" cy="26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D7DF72-B9A6-42C6-9956-0E50E0D04E6B}"/>
              </a:ext>
            </a:extLst>
          </p:cNvPr>
          <p:cNvSpPr/>
          <p:nvPr/>
        </p:nvSpPr>
        <p:spPr>
          <a:xfrm>
            <a:off x="165367" y="168812"/>
            <a:ext cx="11939088" cy="4883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38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4E9F11-8639-4BEA-A919-9639077F6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7" t="26525" r="4403" b="9929"/>
          <a:stretch/>
        </p:blipFill>
        <p:spPr>
          <a:xfrm>
            <a:off x="223736" y="155642"/>
            <a:ext cx="5992240" cy="43579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846FC8-4DCB-4234-91C0-9D33C255CDE9}"/>
              </a:ext>
            </a:extLst>
          </p:cNvPr>
          <p:cNvSpPr/>
          <p:nvPr/>
        </p:nvSpPr>
        <p:spPr>
          <a:xfrm>
            <a:off x="875489" y="2315183"/>
            <a:ext cx="476656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44261-6E91-42B0-8701-DA981F8FB9CE}"/>
              </a:ext>
            </a:extLst>
          </p:cNvPr>
          <p:cNvSpPr/>
          <p:nvPr/>
        </p:nvSpPr>
        <p:spPr>
          <a:xfrm>
            <a:off x="3073530" y="3518975"/>
            <a:ext cx="1663841" cy="187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66058-F882-4441-905F-CAD8AC9E6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5" t="18581" r="1478" b="10496"/>
          <a:stretch/>
        </p:blipFill>
        <p:spPr>
          <a:xfrm>
            <a:off x="6352162" y="155643"/>
            <a:ext cx="4288263" cy="43579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88E504-F286-49C6-9904-79DE2C34AE38}"/>
              </a:ext>
            </a:extLst>
          </p:cNvPr>
          <p:cNvSpPr/>
          <p:nvPr/>
        </p:nvSpPr>
        <p:spPr>
          <a:xfrm>
            <a:off x="6400803" y="461247"/>
            <a:ext cx="797666" cy="1710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33C2F-E185-4806-80C0-37EFC494595E}"/>
              </a:ext>
            </a:extLst>
          </p:cNvPr>
          <p:cNvSpPr/>
          <p:nvPr/>
        </p:nvSpPr>
        <p:spPr>
          <a:xfrm>
            <a:off x="6504151" y="3788106"/>
            <a:ext cx="797667" cy="3364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89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14EA4-4696-418D-AD2F-BCF4B67C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7" t="26667" r="7329" b="12908"/>
          <a:stretch/>
        </p:blipFill>
        <p:spPr>
          <a:xfrm>
            <a:off x="126458" y="97277"/>
            <a:ext cx="5671227" cy="41439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675A8-EC8F-43EB-9111-4F84F1AED325}"/>
              </a:ext>
            </a:extLst>
          </p:cNvPr>
          <p:cNvSpPr/>
          <p:nvPr/>
        </p:nvSpPr>
        <p:spPr>
          <a:xfrm>
            <a:off x="1303506" y="2256817"/>
            <a:ext cx="408562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1B505D-034B-4F32-8F69-36C06E096A2F}"/>
              </a:ext>
            </a:extLst>
          </p:cNvPr>
          <p:cNvSpPr/>
          <p:nvPr/>
        </p:nvSpPr>
        <p:spPr>
          <a:xfrm>
            <a:off x="1634248" y="2655651"/>
            <a:ext cx="2101174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82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</dc:creator>
  <cp:lastModifiedBy>Anuganti Suresh (Consultant)</cp:lastModifiedBy>
  <cp:revision>8</cp:revision>
  <dcterms:created xsi:type="dcterms:W3CDTF">2022-09-27T18:07:34Z</dcterms:created>
  <dcterms:modified xsi:type="dcterms:W3CDTF">2022-11-30T18:30:26Z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2022-11-29T17:28:47Z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f472a12d-3442-45c0-be74-ef26927f98ab</vt:lpwstr>
  </property>
  <property fmtid="{D5CDD505-2E9C-101B-9397-08002B2CF9AE}" pid="8" name="MSIP_Label_19540963-e559-4020-8a90-fe8a502c2801_ContentBits">
    <vt:lpwstr>0</vt:lpwstr>
  </property>
</Properties>
</file>